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bin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Masters/theme/theme2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media/image2.bin" ContentType="image/png"/>
  <Override PartName="/ppt/slides/slide2.xml" ContentType="application/vnd.openxmlformats-officedocument.presentationml.slide+xml"/>
</Types>
</file>

<file path=_rels/.rels><?xml version="1.0" encoding="UTF-8"?>
<Relationships xmlns="http://schemas.openxmlformats.org/package/2006/relationships" xmlns:a="http://schemas.openxmlformats.org/drawingml/2006/main" xmlns:adp="http://whatever" xmlns:p="http://schemas.openxmlformats.org/presentationml/2006/main" xmlns:xs="http://www.w3.org/2001/XMLSchema">
	<Relationship Id="rId3" Type="http://schemas.openxmlformats.org/package/2006/relationships/metadata/core-properties" Target="docProps/core.xml"/>
	<Relationship Id="rId1" Type="http://schemas.openxmlformats.org/officeDocument/2006/relationships/officeDocument" Target="ppt/presentation.xml"/>
</Relationships>
</file>

<file path=ppt/presentation.xml><?xml version="1.0" encoding="utf-8"?>
<p:presentation xmlns="http://schemas.openxmlformats.org/presentationml/2006/main" xmlns:a="http://schemas.openxmlformats.org/drawingml/2006/main" xmlns:adp="http://whatever" xmlns:p="http://schemas.openxmlformats.org/presentationml/2006/main" xmlns:r="http://schemas.openxmlformats.org/officeDocument/2006/relationships" xmlns:xs="http://www.w3.org/2001/XMLSchema" saveSubsetFonts="1">
  <p:sldMasterIdLst>
    <p:sldMasterId id="2147483648" r:id="rId1"/>
    <p:sldMasterId id="2147483650" r:id="Rc2b66f6f743c41dc"/>
  </p:sldMasterIdLst>
  <p:sldIdLst>
    <p:sldId id="257" r:id="Rdca3d6e287ec409b"/>
  </p:sldIdLst>
  <p:sldSz cx="9906000" cy="6858000" type="A4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slideMasters/slideMaster1.xml" Id="rId1" /><Relationship Type="http://schemas.openxmlformats.org/officeDocument/2006/relationships/slideMaster" Target="/ppt/slideMasters/slideMaster2.xml" Id="Rc2b66f6f743c41dc" /><Relationship Type="http://schemas.openxmlformats.org/officeDocument/2006/relationships/theme" Target="/ppt/slideMasters/theme/theme2.xml" Id="R3a26e7bf6493402c" /><Relationship Type="http://schemas.openxmlformats.org/officeDocument/2006/relationships/slide" Target="/ppt/slides/slide2.xml" Id="Rdca3d6e287ec409b" /></Relationships>
</file>

<file path=ppt/slideLayouts/_rels/slideLayout1.xml.rels><?xml version="1.0" encoding="UTF-8"?>
<Relationships xmlns="http://schemas.openxmlformats.org/package/2006/relationships" xmlns:a="http://schemas.openxmlformats.org/drawingml/2006/main" xmlns:adp="http://whatever" xmlns:p="http://schemas.openxmlformats.org/presentationml/2006/main" xmlns:xs="http://www.w3.org/2001/XMLSchema">
	<Relationship Id="rId1" Type="http://schemas.openxmlformats.org/officeDocument/2006/relationships/slideMaster" Target="../slideMasters/slideMaster1.xml"/>
</Relationship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2.xml" Id="Rf266403b1a7c4cc3" /></Relationships>
</file>

<file path=ppt/slideLayouts/_rels/slideLayout3.xml.rels>&#65279;<?xml version="1.0" encoding="utf-8"?><Relationships xmlns="http://schemas.openxmlformats.org/package/2006/relationships"><Relationship Type="http://schemas.openxmlformats.org/officeDocument/2006/relationships/slideMaster" Target="/ppt/slideMasters/slideMaster2.xml" Id="Rc8649fb947c14bf2" /></Relationships>
</file>

<file path=ppt/slideLayouts/_rels/slideLayout4.xml.rels>&#65279;<?xml version="1.0" encoding="utf-8"?><Relationships xmlns="http://schemas.openxmlformats.org/package/2006/relationships"><Relationship Type="http://schemas.openxmlformats.org/officeDocument/2006/relationships/image" Target="/ppt/media/image.bin" Id="R696ce3fc3be54304" /><Relationship Type="http://schemas.openxmlformats.org/officeDocument/2006/relationships/slideMaster" Target="/ppt/slideMasters/slideMaster2.xml" Id="R479e4126e58e47fa" /></Relationships>
</file>

<file path=ppt/slideLayouts/_rels/slideLayout5.xml.rels>&#65279;<?xml version="1.0" encoding="utf-8"?><Relationships xmlns="http://schemas.openxmlformats.org/package/2006/relationships"><Relationship Type="http://schemas.openxmlformats.org/officeDocument/2006/relationships/slideMaster" Target="/ppt/slideMasters/slideMaster2.xml" Id="R12613c6d805b4084" /></Relationships>
</file>

<file path=ppt/slideLayouts/slideLayout1.xml><?xml version="1.0" encoding="utf-8"?>
<p:sldLayout xmlns:a="http://schemas.openxmlformats.org/drawingml/2006/main" xmlns:adp="http://whatever" xmlns:p="http://schemas.openxmlformats.org/presentationml/2006/main" xmlns:r="http://schemas.openxmlformats.org/officeDocument/2006/relationships" xmlns:xs="http://www.w3.org/2001/XMLSchema" type="title" preserve="1">
  <p:cSld name="Empty slide">
    <p:spTree>
      <p:nvGrpSpPr>
        <p:cNvPr id="1" name=""/>
        <p:cNvGrpSpPr/>
        <p:nvPr/>
      </p:nvGrpSpPr>
      <p:grpSpPr/>
    </p:spTree>
  </p:cSld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npassa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right"/>
          <p:cNvSpPr>
            <a:spLocks noGrp="1"/>
          </p:cNvSpPr>
          <p:nvPr>
            <p:ph type="ftr" sz="quarter" idx="10"/>
          </p:nvPr>
        </p:nvSpPr>
        <p:spPr>
          <a:xfrm>
            <a:off x="6331130" y="6321545"/>
            <a:ext cx="3459851" cy="503433"/>
          </a:xfrm>
        </p:spPr>
        <p:txBody>
          <a:bodyPr/>
          <a:lstStyle>
            <a:lvl1pPr algn="r">
              <a:defRPr sz="1000"/>
            </a:lvl1pPr>
          </a:lstStyle>
          <a:p>
            <a:endParaRPr lang="sv-SE" dirty="0"/>
          </a:p>
        </p:txBody>
      </p:sp>
      <p:sp>
        <p:nvSpPr>
          <p:cNvPr id="5" name="BodyContent"/>
          <p:cNvSpPr>
            <a:spLocks noGrp="1"/>
          </p:cNvSpPr>
          <p:nvPr>
            <p:ph type="chart" sz="quarter" idx="12"/>
          </p:nvPr>
        </p:nvSpPr>
        <p:spPr>
          <a:xfrm>
            <a:off x="1139824" y="1698171"/>
            <a:ext cx="8651157" cy="441338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endParaRPr lang="sv-SE" dirty="0"/>
          </a:p>
        </p:txBody>
      </p:sp>
      <p:sp>
        <p:nvSpPr>
          <p:cNvPr id="7" name="Title2Center"/>
          <p:cNvSpPr>
            <a:spLocks noGrp="1"/>
          </p:cNvSpPr>
          <p:nvPr>
            <p:ph type="body" sz="quarter" idx="11"/>
          </p:nvPr>
        </p:nvSpPr>
        <p:spPr>
          <a:xfrm>
            <a:off x="1140027" y="939845"/>
            <a:ext cx="7500120" cy="758326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</a:lstStyle>
          <a:p>
            <a:pPr lvl="0"/>
            <a:r>
              <a:rPr lang="sv-SE" dirty="0"/>
              <a:t>Redigera format för bakgrundstext</a:t>
            </a:r>
          </a:p>
        </p:txBody>
      </p:sp>
      <p:sp>
        <p:nvSpPr>
          <p:cNvPr id="2" name="Title1Center"/>
          <p:cNvSpPr>
            <a:spLocks noGrp="1"/>
          </p:cNvSpPr>
          <p:nvPr>
            <p:ph type="title"/>
          </p:nvPr>
        </p:nvSpPr>
        <p:spPr>
          <a:xfrm>
            <a:off x="1140027" y="95220"/>
            <a:ext cx="7500120" cy="714678"/>
          </a:xfrm>
        </p:spPr>
        <p:txBody>
          <a:bodyPr/>
          <a:lstStyle>
            <a:lvl1pPr>
              <a:defRPr b="1" u="sng"/>
            </a:lvl1pPr>
          </a:lstStyle>
          <a:p>
            <a:r>
              <a:rPr lang="sv-SE" dirty="0"/>
              <a:t>Klicka här för att ändra format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13"/>
          </p:nvPr>
        </p:nvSpPr>
        <p:spPr>
          <a:xfrm>
            <a:off x="6615113" y="6321425"/>
            <a:ext cx="46037" cy="4603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8181426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31641" y="11444"/>
            <a:ext cx="6816804" cy="800319"/>
          </a:xfrm>
        </p:spPr>
        <p:txBody>
          <a:bodyPr>
            <a:normAutofit/>
          </a:bodyPr>
          <a:lstStyle>
            <a:lvl1pPr>
              <a:defRPr sz="2800" b="1" u="sng"/>
            </a:lvl1pPr>
          </a:lstStyle>
          <a:p>
            <a:r>
              <a:rPr lang="sv-SE" dirty="0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7586" y="1397479"/>
            <a:ext cx="4632384" cy="76344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dirty="0"/>
              <a:t>Redigera format för bakgrundstext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7586" y="2246280"/>
            <a:ext cx="4632384" cy="3878473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253487" y="1397479"/>
            <a:ext cx="4537495" cy="76344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dirty="0"/>
              <a:t>Redigera format för bakgrundstext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253487" y="2246281"/>
            <a:ext cx="4537495" cy="3878473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575066210"/>
      </p:ext>
    </p:extLst>
  </p:cSld>
  <p:clrMapOvr>
    <a:masterClrMapping/>
  </p:clrMapOvr>
  <p:hf sldNum="0" hd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1Center"/>
          <p:cNvSpPr>
            <a:spLocks noGrp="1"/>
          </p:cNvSpPr>
          <p:nvPr>
            <p:ph type="ctrTitle"/>
          </p:nvPr>
        </p:nvSpPr>
        <p:spPr>
          <a:xfrm>
            <a:off x="1174171" y="1434510"/>
            <a:ext cx="7667665" cy="1207699"/>
          </a:xfrm>
        </p:spPr>
        <p:txBody>
          <a:bodyPr anchor="ctr">
            <a:normAutofit/>
          </a:bodyPr>
          <a:lstStyle>
            <a:lvl1pPr algn="ctr">
              <a:defRPr sz="2800"/>
            </a:lvl1pPr>
          </a:lstStyle>
          <a:p>
            <a:r>
              <a:rPr lang="sv-SE" dirty="0"/>
              <a:t>Klicka här för att ändra format</a:t>
            </a:r>
          </a:p>
        </p:txBody>
      </p:sp>
      <p:sp>
        <p:nvSpPr>
          <p:cNvPr id="3" name="Title2Center"/>
          <p:cNvSpPr>
            <a:spLocks noGrp="1"/>
          </p:cNvSpPr>
          <p:nvPr>
            <p:ph type="subTitle" idx="1"/>
          </p:nvPr>
        </p:nvSpPr>
        <p:spPr>
          <a:xfrm>
            <a:off x="1169109" y="3880608"/>
            <a:ext cx="7667665" cy="1655762"/>
          </a:xfrm>
        </p:spPr>
        <p:txBody>
          <a:bodyPr/>
          <a:lstStyle>
            <a:lvl1pPr marL="0" indent="0" algn="ctr">
              <a:buNone/>
              <a:defRPr sz="2400" b="1">
                <a:solidFill>
                  <a:schemeClr val="bg2">
                    <a:lumMod val="25000"/>
                  </a:schemeClr>
                </a:solidFill>
              </a:defRPr>
            </a:lvl1pPr>
            <a:lvl2pPr marL="457198" indent="0" algn="ctr">
              <a:buNone/>
              <a:defRPr sz="2000"/>
            </a:lvl2pPr>
            <a:lvl3pPr marL="914395" indent="0" algn="ctr">
              <a:buNone/>
              <a:defRPr sz="1800"/>
            </a:lvl3pPr>
            <a:lvl4pPr marL="1371592" indent="0" algn="ctr">
              <a:buNone/>
              <a:defRPr sz="1600"/>
            </a:lvl4pPr>
            <a:lvl5pPr marL="1828789" indent="0" algn="ctr">
              <a:buNone/>
              <a:defRPr sz="1600"/>
            </a:lvl5pPr>
            <a:lvl6pPr marL="2285987" indent="0" algn="ctr">
              <a:buNone/>
              <a:defRPr sz="1600"/>
            </a:lvl6pPr>
            <a:lvl7pPr marL="2743185" indent="0" algn="ctr">
              <a:buNone/>
              <a:defRPr sz="1600"/>
            </a:lvl7pPr>
            <a:lvl8pPr marL="3200381" indent="0" algn="ctr">
              <a:buNone/>
              <a:defRPr sz="1600"/>
            </a:lvl8pPr>
            <a:lvl9pPr marL="3657579" indent="0" algn="ctr">
              <a:buNone/>
              <a:defRPr sz="1600"/>
            </a:lvl9pPr>
          </a:lstStyle>
          <a:p>
            <a:r>
              <a:rPr lang="sv-SE" dirty="0"/>
              <a:t>Klicka om du vill redigera mall för underrubrikformat</a:t>
            </a:r>
          </a:p>
        </p:txBody>
      </p:sp>
      <p:sp>
        <p:nvSpPr>
          <p:cNvPr id="13" name="Rektangel 12"/>
          <p:cNvSpPr/>
          <p:nvPr userDrawn="1"/>
        </p:nvSpPr>
        <p:spPr>
          <a:xfrm>
            <a:off x="1002137" y="1009291"/>
            <a:ext cx="8039684" cy="4666890"/>
          </a:xfrm>
          <a:prstGeom prst="rect">
            <a:avLst/>
          </a:prstGeom>
          <a:noFill/>
          <a:ln w="28575">
            <a:solidFill>
              <a:srgbClr val="009BA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/>
          </a:p>
        </p:txBody>
      </p:sp>
      <p:pic>
        <p:nvPicPr>
          <p:cNvPr id="8" name="Bildobjekt 7"/>
          <p:cNvPicPr>
            <a:picLocks noChangeAspect="1"/>
          </p:cNvPicPr>
          <p:nvPr userDrawn="1"/>
        </p:nvPicPr>
        <p:blipFill>
          <a:blip r:embed="R696ce3fc3be5430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6087" y="184960"/>
            <a:ext cx="6544310" cy="450660"/>
          </a:xfrm>
          <a:prstGeom prst="rect">
            <a:avLst/>
          </a:prstGeom>
        </p:spPr>
      </p:pic>
      <p:sp>
        <p:nvSpPr>
          <p:cNvPr id="6" name="BodyContentTable"/>
          <p:cNvSpPr>
            <a:spLocks noGrp="1"/>
          </p:cNvSpPr>
          <p:nvPr>
            <p:ph type="body" sz="quarter" idx="10"/>
          </p:nvPr>
        </p:nvSpPr>
        <p:spPr>
          <a:xfrm>
            <a:off x="1168582" y="2806113"/>
            <a:ext cx="7667665" cy="948367"/>
          </a:xfrm>
        </p:spPr>
        <p:txBody>
          <a:bodyPr/>
          <a:lstStyle>
            <a:lvl1pPr marL="0" indent="0" algn="ctr">
              <a:buNone/>
              <a:defRPr/>
            </a:lvl1pPr>
            <a:lvl2pPr marL="457198" indent="0">
              <a:buNone/>
              <a:defRPr/>
            </a:lvl2pPr>
          </a:lstStyle>
          <a:p>
            <a:pPr lvl="0"/>
            <a:r>
              <a:rPr lang="sv-SE" dirty="0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24852614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Anpassa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right"/>
          <p:cNvSpPr>
            <a:spLocks noGrp="1"/>
          </p:cNvSpPr>
          <p:nvPr>
            <p:ph type="ftr" sz="quarter" idx="10"/>
          </p:nvPr>
        </p:nvSpPr>
        <p:spPr>
          <a:xfrm>
            <a:off x="6331130" y="6321545"/>
            <a:ext cx="3459851" cy="503433"/>
          </a:xfrm>
        </p:spPr>
        <p:txBody>
          <a:bodyPr/>
          <a:lstStyle>
            <a:lvl1pPr algn="r">
              <a:defRPr sz="1000"/>
            </a:lvl1pPr>
          </a:lstStyle>
          <a:p>
            <a:endParaRPr lang="sv-SE" dirty="0"/>
          </a:p>
        </p:txBody>
      </p:sp>
      <p:sp>
        <p:nvSpPr>
          <p:cNvPr id="5" name="BodyContent"/>
          <p:cNvSpPr>
            <a:spLocks noGrp="1"/>
          </p:cNvSpPr>
          <p:nvPr>
            <p:ph type="chart" sz="quarter" idx="12"/>
          </p:nvPr>
        </p:nvSpPr>
        <p:spPr>
          <a:xfrm>
            <a:off x="1139824" y="1878952"/>
            <a:ext cx="8651157" cy="3918857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endParaRPr lang="sv-SE" dirty="0"/>
          </a:p>
        </p:txBody>
      </p:sp>
      <p:sp>
        <p:nvSpPr>
          <p:cNvPr id="7" name="Title2Center"/>
          <p:cNvSpPr>
            <a:spLocks noGrp="1"/>
          </p:cNvSpPr>
          <p:nvPr>
            <p:ph type="body" sz="quarter" idx="11"/>
          </p:nvPr>
        </p:nvSpPr>
        <p:spPr>
          <a:xfrm>
            <a:off x="1140027" y="809899"/>
            <a:ext cx="7500120" cy="748314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</a:lstStyle>
          <a:p>
            <a:pPr lvl="0"/>
            <a:r>
              <a:rPr lang="sv-SE" dirty="0"/>
              <a:t>Redigera format för bakgrundstext</a:t>
            </a:r>
          </a:p>
        </p:txBody>
      </p:sp>
      <p:sp>
        <p:nvSpPr>
          <p:cNvPr id="2" name="Title1Center"/>
          <p:cNvSpPr>
            <a:spLocks noGrp="1"/>
          </p:cNvSpPr>
          <p:nvPr>
            <p:ph type="title"/>
          </p:nvPr>
        </p:nvSpPr>
        <p:spPr>
          <a:xfrm>
            <a:off x="1140027" y="95220"/>
            <a:ext cx="7500120" cy="714678"/>
          </a:xfrm>
        </p:spPr>
        <p:txBody>
          <a:bodyPr>
            <a:normAutofit/>
          </a:bodyPr>
          <a:lstStyle>
            <a:lvl1pPr>
              <a:defRPr sz="2400" b="1" u="none">
                <a:latin typeface="+mn-lt"/>
              </a:defRPr>
            </a:lvl1pPr>
          </a:lstStyle>
          <a:p>
            <a:r>
              <a:rPr lang="sv-SE" dirty="0"/>
              <a:t>Klicka här för att ändra format</a:t>
            </a:r>
          </a:p>
        </p:txBody>
      </p:sp>
      <p:sp>
        <p:nvSpPr>
          <p:cNvPr id="6" name="BodyFooter"/>
          <p:cNvSpPr>
            <a:spLocks noGrp="1"/>
          </p:cNvSpPr>
          <p:nvPr>
            <p:ph type="body" sz="quarter" idx="13" hasCustomPrompt="1"/>
          </p:nvPr>
        </p:nvSpPr>
        <p:spPr>
          <a:xfrm>
            <a:off x="1139825" y="5888038"/>
            <a:ext cx="5191125" cy="433387"/>
          </a:xfrm>
        </p:spPr>
        <p:txBody>
          <a:bodyPr>
            <a:normAutofit/>
          </a:bodyPr>
          <a:lstStyle>
            <a:lvl1pPr marL="0" indent="0">
              <a:buNone/>
              <a:defRPr sz="1100" i="1">
                <a:latin typeface="+mn-lt"/>
              </a:defRPr>
            </a:lvl1pPr>
            <a:lvl3pPr marL="914400" indent="0">
              <a:buNone/>
              <a:defRPr/>
            </a:lvl3pPr>
            <a:lvl4pPr marL="1371600" indent="0">
              <a:buNone/>
              <a:defRPr/>
            </a:lvl4pPr>
          </a:lstStyle>
          <a:p>
            <a:pPr lvl="0"/>
            <a:r>
              <a:rPr lang="sv-SE" dirty="0"/>
              <a:t>Nivå fyra</a:t>
            </a:r>
          </a:p>
        </p:txBody>
      </p:sp>
    </p:spTree>
    <p:extLst>
      <p:ext uri="{BB962C8B-B14F-4D97-AF65-F5344CB8AC3E}">
        <p14:creationId xmlns:p14="http://schemas.microsoft.com/office/powerpoint/2010/main" val="735603091"/>
      </p:ext>
    </p:extLst>
  </p:cSld>
  <p:clrMapOvr>
    <a:masterClrMapping/>
  </p:clrMapOvr>
</p:sldLayout>
</file>

<file path=ppt/slideMasters/_rels/slideMaster1.xml.rels><?xml version="1.0" encoding="UTF-8"?>
<Relationships xmlns="http://schemas.openxmlformats.org/package/2006/relationships" xmlns:a="http://schemas.openxmlformats.org/drawingml/2006/main" xmlns:adp="http://whatever" xmlns:p="http://schemas.openxmlformats.org/presentationml/2006/main" xmlns:xs="http://www.w3.org/2001/XMLSchema">
	<Relationship Id="rId12" Type="http://schemas.openxmlformats.org/officeDocument/2006/relationships/theme" Target="../theme/theme1.xml"/>
	<Relationship Id="rId1" Type="http://schemas.openxmlformats.org/officeDocument/2006/relationships/slideLayout" Target="../slideLayouts/slideLayout1.xml"/>
</Relationships>
</file>

<file path=ppt/slideMasters/_rels/slideMaster2.xml.rels>&#65279;<?xml version="1.0" encoding="utf-8"?><Relationships xmlns="http://schemas.openxmlformats.org/package/2006/relationships"><Relationship Type="http://schemas.openxmlformats.org/officeDocument/2006/relationships/theme" Target="/ppt/slideMasters/theme/theme2.xml" Id="R725a8c99f75340bb" /><Relationship Type="http://schemas.openxmlformats.org/officeDocument/2006/relationships/slideLayout" Target="/ppt/slideLayouts/slideLayout2.xml" Id="R8eb4729107ba45ea" /><Relationship Type="http://schemas.openxmlformats.org/officeDocument/2006/relationships/slideLayout" Target="/ppt/slideLayouts/slideLayout3.xml" Id="Ra69b87f27bc14da7" /><Relationship Type="http://schemas.openxmlformats.org/officeDocument/2006/relationships/slideLayout" Target="/ppt/slideLayouts/slideLayout4.xml" Id="Rc0f0c4a087fe42f7" /><Relationship Type="http://schemas.openxmlformats.org/officeDocument/2006/relationships/slideLayout" Target="/ppt/slideLayouts/slideLayout5.xml" Id="R99760fbb89e04ee4" /><Relationship Type="http://schemas.openxmlformats.org/officeDocument/2006/relationships/image" Target="/ppt/media/image2.bin" Id="R1683128183da449f" /><Relationship Type="http://schemas.openxmlformats.org/officeDocument/2006/relationships/image" Target="/ppt/media/image.bin" Id="R91888252c17449be" /></Relationships>
</file>

<file path=ppt/slideMasters/slideMaster1.xml><?xml version="1.0" encoding="utf-8"?>
<p:sldMaster xmlns:a="http://schemas.openxmlformats.org/drawingml/2006/main" xmlns:adp="http://whatever" xmlns:p="http://schemas.openxmlformats.org/presentationml/2006/main" xmlns:r="http://schemas.openxmlformats.org/officeDocument/2006/relationships" xmlns:xs="http://www.w3.org/2001/XMLSchema">
  <p:cSld>
    <p:spTree>
      <p:nvGrpSpPr>
        <p:cNvPr id="1" name=""/>
        <p:cNvGrpSpPr/>
        <p:nvPr/>
      </p:nvGrpSpPr>
      <p:grpSpPr/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52941" y="60385"/>
            <a:ext cx="6797097" cy="1232290"/>
          </a:xfrm>
          <a:prstGeom prst="rect">
            <a:avLst/>
          </a:prstGeom>
        </p:spPr>
        <p:txBody>
          <a:bodyPr vert="horz" lIns="36000" tIns="36000" rIns="36000" bIns="36000" rtlCol="0" anchor="ctr">
            <a:normAutofit/>
          </a:bodyPr>
          <a:lstStyle/>
          <a:p>
            <a:r>
              <a:rPr lang="sv-SE" dirty="0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325563"/>
            <a:ext cx="9109943" cy="4781939"/>
          </a:xfrm>
          <a:prstGeom prst="rect">
            <a:avLst/>
          </a:prstGeom>
        </p:spPr>
        <p:txBody>
          <a:bodyPr vert="horz" lIns="36000" tIns="36000" rIns="36000" bIns="36000" rtlCol="0">
            <a:normAutofit/>
          </a:bodyPr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595888" y="6321545"/>
            <a:ext cx="8195094" cy="503433"/>
          </a:xfrm>
          <a:prstGeom prst="rect">
            <a:avLst/>
          </a:prstGeom>
        </p:spPr>
        <p:txBody>
          <a:bodyPr vert="horz" lIns="36000" tIns="36000" rIns="36000" bIns="3600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 dirty="0"/>
          </a:p>
        </p:txBody>
      </p:sp>
      <p:pic>
        <p:nvPicPr>
          <p:cNvPr id="7" name="Bildobjekt 6"/>
          <p:cNvPicPr>
            <a:picLocks noChangeAspect="1"/>
          </p:cNvPicPr>
          <p:nvPr userDrawn="1"/>
        </p:nvPicPr>
        <p:blipFill>
          <a:blip r:embed="R1683128183da449f"/>
          <a:stretch>
            <a:fillRect/>
          </a:stretch>
        </p:blipFill>
        <p:spPr>
          <a:xfrm>
            <a:off x="561917" y="6459855"/>
            <a:ext cx="908534" cy="365125"/>
          </a:xfrm>
          <a:prstGeom prst="rect">
            <a:avLst/>
          </a:prstGeom>
        </p:spPr>
      </p:pic>
      <p:sp>
        <p:nvSpPr>
          <p:cNvPr id="9" name="textruta 8"/>
          <p:cNvSpPr txBox="1"/>
          <p:nvPr userDrawn="1"/>
        </p:nvSpPr>
        <p:spPr>
          <a:xfrm>
            <a:off x="-18778" y="1"/>
            <a:ext cx="369332" cy="2566562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sv-SE" sz="1200" dirty="0">
                <a:solidFill>
                  <a:srgbClr val="009BA4"/>
                </a:solidFill>
              </a:rPr>
              <a:t>Förskole-/familjedaghemsenkät </a:t>
            </a:r>
            <a:r>
              <a:rPr lang="sv-SE" sz="1200" baseline="0" dirty="0">
                <a:solidFill>
                  <a:srgbClr val="009BA4"/>
                </a:solidFill>
              </a:rPr>
              <a:t>2016</a:t>
            </a:r>
            <a:endParaRPr lang="sv-SE" sz="1200" dirty="0">
              <a:solidFill>
                <a:srgbClr val="009BA4"/>
              </a:solidFill>
            </a:endParaRPr>
          </a:p>
        </p:txBody>
      </p:sp>
      <p:pic>
        <p:nvPicPr>
          <p:cNvPr id="10" name="Bildobjekt 9"/>
          <p:cNvPicPr>
            <a:picLocks noChangeAspect="1"/>
          </p:cNvPicPr>
          <p:nvPr userDrawn="1"/>
        </p:nvPicPr>
        <p:blipFill rotWithShape="1">
          <a:blip r:embed="R91888252c17449be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92408"/>
          <a:stretch/>
        </p:blipFill>
        <p:spPr>
          <a:xfrm>
            <a:off x="556087" y="184960"/>
            <a:ext cx="496854" cy="4506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82303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c0f0c4a087fe42f7"/>
    <p:sldLayoutId id="2147483652" r:id="Ra69b87f27bc14da7"/>
    <p:sldLayoutId id="2147483651" r:id="R8eb4729107ba45ea"/>
    <p:sldLayoutId id="2147483654" r:id="R99760fbb89e04ee4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05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theme/theme2.xml><?xml version="1.0" encoding="utf-8"?>
<a:theme xmlns:a="http://schemas.openxmlformats.org/drawingml/2006/main" name="Anpassad formgivning skola">
  <a:themeElements>
    <a:clrScheme name="Office-t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t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5.xml" Id="Ra27322faa5224c6f" /></Relationships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Title1"/>
          <p:cNvGrpSpPr/>
          <p:nvPr/>
        </p:nvGrpSpPr>
        <p:grpSpPr>
          <a:xfrm>
            <a:off x="1268360" y="245806"/>
            <a:ext cx="7629834" cy="520092"/>
            <a:chOff x="108000" y="551301"/>
            <a:chExt cx="6046994" cy="417006"/>
          </a:xfrm>
        </p:grpSpPr>
      </p:grpSp>
      <p:grpSp>
        <p:nvGrpSpPr>
          <p:cNvPr id="70" name="Footer"/>
          <p:cNvGrpSpPr/>
          <p:nvPr/>
        </p:nvGrpSpPr>
        <p:grpSpPr>
          <a:xfrm>
            <a:off x="108000" y="6360125"/>
            <a:ext cx="9507948" cy="396000"/>
            <a:chOff x="108000" y="6372000"/>
            <a:chExt cx="9507948" cy="396000"/>
          </a:xfrm>
        </p:grpSpPr>
        <p:sp>
          <p:nvSpPr>
            <p:cNvPr id="71" name="FooterRight"/>
            <p:cNvSpPr txBox="1"/>
            <p:nvPr/>
          </p:nvSpPr>
          <p:spPr>
            <a:xfrm>
              <a:off x="108000" y="6372000"/>
              <a:ext cx="9507948" cy="396000"/>
            </a:xfrm>
            <a:prstGeom prst="rect">
              <a:avLst/>
            </a:prstGeom>
            <a:noFill/>
          </p:spPr>
          <p:txBody>
            <a:bodyPr vertOverflow="clip" wrap="square" lIns="0" tIns="0" rIns="0" bIns="0" rtlCol="0" anchor="b"/>
            <a:lstStyle/>
            <a:p>
              <a:pPr algn="r"/>
              <a:r>
                <a:rPr lang="en-GB" sz="1050" spc="50" noProof="1">
                  <a:solidFill>
                    <a:schemeClr val="tx1">
                      <a:lumMod val="249351"/>
                    </a:schemeClr>
                  </a:solidFill>
                </a:rPr>
                <a:t>Rapporten gäller </a:t>
              </a:r>
              <a:r>
                <a:rPr lang="en-GB" sz="1050" spc="50" noProof="1">
                  <a:solidFill>
                    <a:schemeClr val="tx1">
                      <a:lumMod val="249351"/>
                    </a:schemeClr>
                  </a:solidFill>
                </a:rPr>
                <a:t>Mångkulturella Victoria</a:t>
              </a:r>
              <a:br/>
              <a:r>
                <a:rPr lang="en-GB" sz="1050" spc="50" noProof="1">
                  <a:solidFill>
                    <a:schemeClr val="tx1">
                      <a:lumMod val="249351"/>
                    </a:schemeClr>
                  </a:solidFill>
                </a:rPr>
                <a:t>och bygger på svar från </a:t>
              </a:r>
              <a:r>
                <a:rPr lang="en-GB" sz="1050" spc="50" noProof="1">
                  <a:solidFill>
                    <a:schemeClr val="tx1">
                      <a:lumMod val="249351"/>
                    </a:schemeClr>
                  </a:solidFill>
                </a:rPr>
                <a:t> vårdnadshavare av </a:t>
              </a:r>
              <a:r>
                <a:rPr lang="en-GB" sz="1050" spc="50" noProof="1">
                  <a:solidFill>
                    <a:schemeClr val="tx1">
                      <a:lumMod val="249351"/>
                    </a:schemeClr>
                  </a:solidFill>
                </a:rPr>
                <a:t> möjliga, alltså </a:t>
              </a:r>
              <a:br/>
              <a:br>
                <a:rPr sz="1400" dirty="0"/>
              </a:br>
              <a:endParaRPr sz="1400" dirty="0"/>
            </a:p>
          </p:txBody>
        </p:sp>
      </p:grpSp>
      <p:grpSp>
        <p:nvGrpSpPr>
          <p:cNvPr id="30" name="Title2"/>
          <p:cNvGrpSpPr/>
          <p:nvPr/>
        </p:nvGrpSpPr>
        <p:grpSpPr>
          <a:xfrm>
            <a:off x="720000" y="936000"/>
            <a:ext cx="8460000" cy="360000"/>
            <a:chOff x="720000" y="936000"/>
            <a:chExt cx="8460000" cy="360000"/>
          </a:xfrm>
        </p:grpSpPr>
        <p:sp>
          <p:nvSpPr>
            <p:cNvPr id="31" name="Title2Center"/>
            <p:cNvSpPr txBox="1"/>
            <p:nvPr/>
          </p:nvSpPr>
          <p:spPr>
            <a:xfrm>
              <a:off x="3540000" y="936000"/>
              <a:ext cx="2820000" cy="360000"/>
            </a:xfrm>
            <a:prstGeom prst="rect">
              <a:avLst/>
            </a:prstGeom>
            <a:noFill/>
          </p:spPr>
          <p:txBody>
            <a:bodyPr vertOverflow="clip" wrap="square" lIns="0" tIns="0" rIns="0" bIns="0" rtlCol="0" anchor="t"/>
            <a:lstStyle/>
            <a:p>
              <a:pPr algn="ctr"/>
              <a:r>
                <a:rPr lang="en-GB" sz="1200" b="1" spc="50" noProof="1">
                  <a:solidFill>
                    <a:schemeClr val="tx2">
                      <a:lumMod val="250980"/>
                    </a:schemeClr>
                  </a:solidFill>
                </a:rPr>
                <a:t>⋅</a:t>
              </a:r>
            </a:p>
          </p:txBody>
        </p:sp>
      </p:grpSp>
      <p:grpSp>
        <p:nvGrpSpPr>
          <p:cNvPr id="60" name="BodyFooter"/>
          <p:cNvGrpSpPr/>
          <p:nvPr/>
        </p:nvGrpSpPr>
        <p:grpSpPr>
          <a:xfrm>
            <a:off x="720000" y="5514108"/>
            <a:ext cx="8460000" cy="896533"/>
            <a:chOff x="720000" y="5570465"/>
            <a:chExt cx="8460000" cy="297535"/>
          </a:xfrm>
        </p:grpSpPr>
      </p:grpSp>
      <p:grpSp>
        <p:nvGrpSpPr>
          <p:cNvPr id="5000" name="BodyContent"/>
          <p:cNvGrpSpPr/>
          <p:nvPr/>
        </p:nvGrpSpPr>
        <p:grpSpPr>
          <a:xfrm>
            <a:off x="720000" y="1466101"/>
            <a:ext cx="8460000" cy="4356000"/>
            <a:chOff x="720000" y="1296000"/>
            <a:chExt cx="8460000" cy="4356000"/>
          </a:xfrm>
        </p:grpSpPr>
        <p:graphicFrame>
          <p:nvGraphicFramePr>
            <p:cNvPr id="5002" name="BodyContentTable"/>
            <p:cNvGraphicFramePr>
              <a:graphicFrameLocks/>
            </p:cNvGraphicFramePr>
            <p:nvPr/>
          </p:nvGraphicFramePr>
          <p:xfrm>
            <a:off x="720000" y="1296000"/>
            <a:ext cx="8460000" cy="4356000"/>
          </p:xfrm>
          <a:graphic>
            <a:graphicData uri="http://schemas.openxmlformats.org/drawingml/2006/table">
              <a:tbl>
                <a:tblPr>
</a:tblPr>
                <a:tblGrid>
                  <a:gridCol w="8460000"/>
                </a:tblGrid>
                <a:tr h="0">
                  <a:tc>
                    <a:txBody>
                      <a:bodyPr/>
                      <a:lstStyle/>
                      <a:p>
                        <a:pPr fontAlgn="ctr" algn="ctr"/>
                        <a:r>
                          <a:rPr lang="en-GB" sz="1400" spc="50" noProof="1"/>
                          <a:t>No pages to include</a:t>
                        </a:r>
                      </a:p>
                    </a:txBody>
                    <a:tcPr marL="0" marR="0" marT="0" marB="0">
                      <a:lnL>
                        <a:noFill/>
                      </a:lnL>
                      <a:lnR>
                        <a:noFill/>
                      </a:lnR>
                      <a:lnT>
                        <a:noFill/>
                      </a:lnT>
                      <a:lnB>
                        <a:noFill/>
                      </a:lnB>
                    </a:tcPr>
                  </a:tc>
                </a:tr>
              </a:tbl>
            </a:graphicData>
          </a:graphic>
        </p:graphicFrame>
      </p:grpSp>
      <p:cxnSp>
        <p:nvCxnSpPr>
          <p:cNvPr id="13" name="Rak koppling 12"/>
          <p:cNvCxnSpPr/>
          <p:nvPr/>
        </p:nvCxnSpPr>
        <p:spPr>
          <a:xfrm>
            <a:off x="550606" y="6372000"/>
            <a:ext cx="9065342" cy="9146"/>
          </a:xfrm>
          <a:prstGeom prst="line">
            <a:avLst/>
          </a:prstGeom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82336031"/>
      </p:ext>
    </p:extLst>
  </p:cSld>
  <p:clrMapOvr>
    <a:masterClrMapping/>
  </p:clrMapOvr>
</p:sld>
</file>

<file path=ppt/theme/theme1.xml><?xml version="1.0" encoding="utf-8"?>
<a:theme xmlns:a="http://schemas.openxmlformats.org/drawingml/2006/main" xmlns:adp="http://whatever" xmlns:p="http://schemas.openxmlformats.org/presentationml/2006/main" xmlns:xs="http://www.w3.org/2001/XMLSchema" name="ADP Theme">
  <a:themeElements>
    <a:clrScheme name="ADPeter2014">
      <a:dk1>
        <a:srgbClr val="4D4D4D"/>
      </a:dk1>
      <a:lt1>
        <a:srgbClr val="FFFFFF"/>
      </a:lt1>
      <a:dk2>
        <a:srgbClr val="333333"/>
      </a:dk2>
      <a:lt2>
        <a:srgbClr val="EEECE1"/>
      </a:lt2>
      <a:accent1>
        <a:srgbClr val="71B6DA"/>
      </a:accent1>
      <a:accent2>
        <a:srgbClr val="DEA167"/>
      </a:accent2>
      <a:accent3>
        <a:srgbClr val="AAAA74"/>
      </a:accent3>
      <a:accent4>
        <a:srgbClr val="968D86"/>
      </a:accent4>
      <a:accent5>
        <a:srgbClr val="DF6C55"/>
      </a:accent5>
      <a:accent6>
        <a:srgbClr val="F79646"/>
      </a:accent6>
      <a:hlink>
        <a:srgbClr val="71B6DA"/>
      </a:hlink>
      <a:folHlink>
        <a:srgbClr val="968D86"/>
      </a:folHlink>
    </a:clrScheme>
    <a:fontScheme name="Office">
      <a:majorFont>
        <a:latin typeface="Georgia"/>
        <a:ea typeface=""/>
        <a:cs typeface=""/>
        <a:font script="Jpan" typeface="MS P????"/>
        <a:font script="Hang" typeface="?? ??"/>
        <a:font script="Hans" typeface="??"/>
        <a:font script="Hant" typeface="????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MS P????"/>
        <a:font script="Hang" typeface="?? ??"/>
        <a:font script="Hans" typeface="??"/>
        <a:font script="Hant" typeface="????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1" cap="flat" cmpd="sng" algn="ctr">
          <a:noFill/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core.xml><?xml version="1.0" encoding="utf-8"?>
<cp:coreProperties xmlns:a="http://schemas.openxmlformats.org/drawingml/2006/main" xmlns:adp="http://whatever" xmlns:c="http://schemas.openxmlformats.org/drawingml/2006/chart" xmlns:cp="http://schemas.openxmlformats.org/package/2006/metadata/core-properties" xmlns:dc="http://purl.org/dc/elements/1.1/" xmlns:dcmitype="http://purl.org/dc/dcmitype/" xmlns:dcterms="http://purl.org/dc/terms/" xmlns:xs="http://www.w3.org/2001/XMLSchema" xmlns:xsi="http://www.w3.org/2001/XMLSchema-instance">
  <dc:title>Report</dc:title>
  <dc:creator>ADP</dc:creator>
  <cp:lastModifiedBy>ADP</cp:lastModifiedBy>
  <cp:revision>1</cp:revision>
  <dcterms:created xsi:type="dcterms:W3CDTF">2017-02-07T12:37:59.645Z</dcterms:created>
  <dcterms:modified xsi:type="dcterms:W3CDTF">2017-02-07T12:37:59.645Z</dcterms:modified>
</cp:coreProperties>
</file>